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1" r:id="rId2"/>
    <p:sldId id="312" r:id="rId3"/>
    <p:sldId id="302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5" r:id="rId12"/>
    <p:sldId id="267" r:id="rId13"/>
    <p:sldId id="268" r:id="rId14"/>
    <p:sldId id="269" r:id="rId15"/>
    <p:sldId id="270" r:id="rId16"/>
    <p:sldId id="272" r:id="rId17"/>
    <p:sldId id="273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5" r:id="rId27"/>
    <p:sldId id="286" r:id="rId28"/>
    <p:sldId id="287" r:id="rId29"/>
    <p:sldId id="288" r:id="rId30"/>
    <p:sldId id="289" r:id="rId31"/>
    <p:sldId id="296" r:id="rId32"/>
    <p:sldId id="300" r:id="rId33"/>
    <p:sldId id="303" r:id="rId34"/>
    <p:sldId id="295" r:id="rId35"/>
    <p:sldId id="305" r:id="rId36"/>
    <p:sldId id="308" r:id="rId37"/>
    <p:sldId id="311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186" autoAdjust="0"/>
    <p:restoredTop sz="94660"/>
  </p:normalViewPr>
  <p:slideViewPr>
    <p:cSldViewPr>
      <p:cViewPr>
        <p:scale>
          <a:sx n="81" d="100"/>
          <a:sy n="81" d="100"/>
        </p:scale>
        <p:origin x="-1692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A34A2D2-A98C-471A-967F-D1958C7BF202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F26853D-F4D3-42C6-A9E6-D938A08E56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34A2D2-A98C-471A-967F-D1958C7BF202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26853D-F4D3-42C6-A9E6-D938A08E5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34A2D2-A98C-471A-967F-D1958C7BF202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26853D-F4D3-42C6-A9E6-D938A08E5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34A2D2-A98C-471A-967F-D1958C7BF202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26853D-F4D3-42C6-A9E6-D938A08E5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BA34A2D2-A98C-471A-967F-D1958C7BF202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F26853D-F4D3-42C6-A9E6-D938A08E56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34A2D2-A98C-471A-967F-D1958C7BF202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CF26853D-F4D3-42C6-A9E6-D938A08E56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34A2D2-A98C-471A-967F-D1958C7BF202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CF26853D-F4D3-42C6-A9E6-D938A08E5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34A2D2-A98C-471A-967F-D1958C7BF202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26853D-F4D3-42C6-A9E6-D938A08E56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34A2D2-A98C-471A-967F-D1958C7BF202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26853D-F4D3-42C6-A9E6-D938A08E5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BA34A2D2-A98C-471A-967F-D1958C7BF202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F26853D-F4D3-42C6-A9E6-D938A08E56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A34A2D2-A98C-471A-967F-D1958C7BF202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F26853D-F4D3-42C6-A9E6-D938A08E56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BA34A2D2-A98C-471A-967F-D1958C7BF202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CF26853D-F4D3-42C6-A9E6-D938A08E56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838200"/>
            <a:ext cx="6560234" cy="17526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Ecorse Parades</a:t>
            </a:r>
          </a:p>
          <a:p>
            <a:pPr algn="l"/>
            <a:r>
              <a:rPr lang="en-US" sz="3600" dirty="0" smtClean="0"/>
              <a:t>Photos by John </a:t>
            </a:r>
            <a:r>
              <a:rPr lang="en-US" sz="3600" dirty="0" err="1" smtClean="0"/>
              <a:t>Duguay</a:t>
            </a:r>
            <a:endParaRPr lang="en-US" sz="3600" dirty="0" smtClean="0"/>
          </a:p>
        </p:txBody>
      </p:sp>
      <p:pic>
        <p:nvPicPr>
          <p:cNvPr id="1026" name="Picture 2" descr="C:\Users\kathywarnes\Pictures\ecorsepictures,familypictures,rowingclubpictures\ecorsepictures\scan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048000"/>
            <a:ext cx="4683127" cy="3099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3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834" t="5104" r="7500" b="6860"/>
          <a:stretch>
            <a:fillRect/>
          </a:stretch>
        </p:blipFill>
        <p:spPr>
          <a:xfrm>
            <a:off x="609600" y="457200"/>
            <a:ext cx="7924800" cy="5867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img_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662" t="5264" r="8637" b="6579"/>
          <a:stretch>
            <a:fillRect/>
          </a:stretch>
        </p:blipFill>
        <p:spPr>
          <a:xfrm>
            <a:off x="1295400" y="838200"/>
            <a:ext cx="67818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515" t="5814" r="9031" b="8139"/>
          <a:stretch>
            <a:fillRect/>
          </a:stretch>
        </p:blipFill>
        <p:spPr>
          <a:xfrm>
            <a:off x="914400" y="457200"/>
            <a:ext cx="7467600" cy="5638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558" t="16666" r="8196" b="8889"/>
          <a:stretch>
            <a:fillRect/>
          </a:stretch>
        </p:blipFill>
        <p:spPr>
          <a:xfrm>
            <a:off x="609600" y="838200"/>
            <a:ext cx="8043080" cy="518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920" t="2816" r="6526" b="8451"/>
          <a:stretch>
            <a:fillRect/>
          </a:stretch>
        </p:blipFill>
        <p:spPr>
          <a:xfrm>
            <a:off x="1371600" y="1066800"/>
            <a:ext cx="6858000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kathywarnes\Documents\wordpress\blogphotos\porembas.jpg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42950"/>
            <a:ext cx="7162800" cy="537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768" t="1922" r="5779" b="8100"/>
          <a:stretch>
            <a:fillRect/>
          </a:stretch>
        </p:blipFill>
        <p:spPr>
          <a:xfrm>
            <a:off x="1143000" y="609600"/>
            <a:ext cx="7010400" cy="533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2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/>
          </a:blip>
          <a:srcRect l="7217" t="4176" r="11340" b="8113"/>
          <a:stretch>
            <a:fillRect/>
          </a:stretch>
        </p:blipFill>
        <p:spPr>
          <a:xfrm>
            <a:off x="1752600" y="1066800"/>
            <a:ext cx="6019800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962" t="4055" r="7699" b="6739"/>
          <a:stretch>
            <a:fillRect/>
          </a:stretch>
        </p:blipFill>
        <p:spPr>
          <a:xfrm>
            <a:off x="1066800" y="762000"/>
            <a:ext cx="6705600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4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/>
          </a:blip>
          <a:srcRect l="6381" t="4007" r="6115" b="7843"/>
          <a:stretch>
            <a:fillRect/>
          </a:stretch>
        </p:blipFill>
        <p:spPr>
          <a:xfrm>
            <a:off x="838200" y="914400"/>
            <a:ext cx="7315200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thywarnes\AppData\Local\Microsoft\Windows\Temporary Internet Files\Low\Content.IE5\8S1NRGB3\float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" y="428"/>
            <a:ext cx="9142858" cy="68571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5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/>
          </a:blip>
          <a:srcRect l="5183" t="4557" r="6707" b="7348"/>
          <a:stretch>
            <a:fillRect/>
          </a:stretch>
        </p:blipFill>
        <p:spPr>
          <a:xfrm>
            <a:off x="1447800" y="1143000"/>
            <a:ext cx="6477000" cy="4419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5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/>
          </a:blip>
          <a:srcRect l="5994" t="5633" r="7496" b="12676"/>
          <a:stretch>
            <a:fillRect/>
          </a:stretch>
        </p:blipFill>
        <p:spPr>
          <a:xfrm>
            <a:off x="1066800" y="914400"/>
            <a:ext cx="6858000" cy="4419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316" t="7042" r="10825" b="12675"/>
          <a:stretch>
            <a:fillRect/>
          </a:stretch>
        </p:blipFill>
        <p:spPr>
          <a:xfrm>
            <a:off x="1371600" y="990600"/>
            <a:ext cx="6172200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mg_2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105" t="4054" r="5514" b="8108"/>
          <a:stretch>
            <a:fillRect/>
          </a:stretch>
        </p:blipFill>
        <p:spPr>
          <a:xfrm>
            <a:off x="457200" y="685800"/>
            <a:ext cx="8042031" cy="533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6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/>
          </a:blip>
          <a:srcRect l="5947" t="7262" r="7821" b="5598"/>
          <a:stretch>
            <a:fillRect/>
          </a:stretch>
        </p:blipFill>
        <p:spPr>
          <a:xfrm>
            <a:off x="914400" y="1066800"/>
            <a:ext cx="740283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6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/>
          </a:blip>
          <a:srcRect l="6422" t="6728" r="4648" b="8230"/>
          <a:stretch>
            <a:fillRect/>
          </a:stretch>
        </p:blipFill>
        <p:spPr>
          <a:xfrm>
            <a:off x="599768" y="990600"/>
            <a:ext cx="8056306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img_2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617" t="3333" r="6113" b="10000"/>
          <a:stretch>
            <a:fillRect/>
          </a:stretch>
        </p:blipFill>
        <p:spPr>
          <a:xfrm>
            <a:off x="609600" y="685800"/>
            <a:ext cx="7958825" cy="533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3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797" t="4048" r="6274" b="6896"/>
          <a:stretch>
            <a:fillRect/>
          </a:stretch>
        </p:blipFill>
        <p:spPr>
          <a:xfrm>
            <a:off x="914400" y="769536"/>
            <a:ext cx="7620000" cy="55265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3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619" t="5255" r="6667" b="9360"/>
          <a:stretch>
            <a:fillRect/>
          </a:stretch>
        </p:blipFill>
        <p:spPr>
          <a:xfrm>
            <a:off x="873369" y="609600"/>
            <a:ext cx="7596554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3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602" t="3869" r="6629" b="7154"/>
          <a:stretch>
            <a:fillRect/>
          </a:stretch>
        </p:blipFill>
        <p:spPr>
          <a:xfrm>
            <a:off x="990600" y="762000"/>
            <a:ext cx="7162800" cy="5257800"/>
          </a:xfrm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thywarnes\Pictures\morejohnuguayphoto,dickmanning, ecorse historybook,johnduguay\jjohnduguayecorsepictures\johnduguahecorsephotos\img_346.jpg"/>
          <p:cNvPicPr>
            <a:picLocks noChangeAspect="1" noChangeArrowheads="1"/>
          </p:cNvPicPr>
          <p:nvPr/>
        </p:nvPicPr>
        <p:blipFill>
          <a:blip r:embed="rId2" cstate="print"/>
          <a:srcRect l="8620" t="3530" r="1724" b="3514"/>
          <a:stretch>
            <a:fillRect/>
          </a:stretch>
        </p:blipFill>
        <p:spPr bwMode="auto">
          <a:xfrm>
            <a:off x="2438400" y="228600"/>
            <a:ext cx="4191000" cy="6367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31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/>
          </a:blip>
          <a:srcRect l="6648" t="2657" r="5025" b="8337"/>
          <a:stretch>
            <a:fillRect/>
          </a:stretch>
        </p:blipFill>
        <p:spPr>
          <a:xfrm>
            <a:off x="1219200" y="914400"/>
            <a:ext cx="70866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976" t="5556" r="7430" b="6945"/>
          <a:stretch>
            <a:fillRect/>
          </a:stretch>
        </p:blipFill>
        <p:spPr>
          <a:xfrm>
            <a:off x="1219200" y="1066800"/>
            <a:ext cx="6705600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3.jpg"/>
          <p:cNvPicPr>
            <a:picLocks noChangeAspect="1"/>
          </p:cNvPicPr>
          <p:nvPr/>
        </p:nvPicPr>
        <p:blipFill>
          <a:blip r:embed="rId2" cstate="print"/>
          <a:srcRect l="4545" t="3262" r="11364" b="7044"/>
          <a:stretch>
            <a:fillRect/>
          </a:stretch>
        </p:blipFill>
        <p:spPr>
          <a:xfrm>
            <a:off x="803563" y="838200"/>
            <a:ext cx="7381701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13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rcRect l="5238" t="10000" r="10952" b="5714"/>
          <a:stretch>
            <a:fillRect/>
          </a:stretch>
        </p:blipFill>
        <p:spPr>
          <a:xfrm>
            <a:off x="1295400" y="1143000"/>
            <a:ext cx="6922576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26.jpg"/>
          <p:cNvPicPr>
            <a:picLocks noChangeAspect="1"/>
          </p:cNvPicPr>
          <p:nvPr/>
        </p:nvPicPr>
        <p:blipFill>
          <a:blip r:embed="rId2" cstate="print"/>
          <a:srcRect l="8277" t="4113" r="4816" b="5366"/>
          <a:stretch>
            <a:fillRect/>
          </a:stretch>
        </p:blipFill>
        <p:spPr>
          <a:xfrm>
            <a:off x="1143001" y="762000"/>
            <a:ext cx="7169726" cy="5633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thywarnes\Pictures\morejohnuguayphoto,dickmanning, ecorse historybook,johnduguay\jjohnduguayecorsepictures\johnduguahecorsephotos\img_339.jpg"/>
          <p:cNvPicPr>
            <a:picLocks noChangeAspect="1" noChangeArrowheads="1"/>
          </p:cNvPicPr>
          <p:nvPr/>
        </p:nvPicPr>
        <p:blipFill>
          <a:blip r:embed="rId2" cstate="print"/>
          <a:srcRect l="4177" t="5714" r="8077" b="5714"/>
          <a:stretch>
            <a:fillRect/>
          </a:stretch>
        </p:blipFill>
        <p:spPr bwMode="auto">
          <a:xfrm>
            <a:off x="838200" y="990600"/>
            <a:ext cx="7632291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thywarnes\Pictures\morejohnuguayphoto,dickmanning, ecorse historybook,johnduguay\jjohnduguayecorsepictures\johnduguahecorsephotos\img_432.jpg"/>
          <p:cNvPicPr>
            <a:picLocks noChangeAspect="1" noChangeArrowheads="1"/>
          </p:cNvPicPr>
          <p:nvPr/>
        </p:nvPicPr>
        <p:blipFill>
          <a:blip r:embed="rId2" cstate="print"/>
          <a:srcRect l="7476" t="2666" r="6079" b="6667"/>
          <a:stretch>
            <a:fillRect/>
          </a:stretch>
        </p:blipFill>
        <p:spPr bwMode="auto">
          <a:xfrm>
            <a:off x="533400" y="357738"/>
            <a:ext cx="8229600" cy="58906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thywarnes\Pictures\morejohnuguayphoto,dickmanning, ecorse historybook,johnduguay\2009-01-18 morejohnduguayphotos\morejohnduguaypictures\img_125.jpg"/>
          <p:cNvPicPr>
            <a:picLocks noChangeAspect="1" noChangeArrowheads="1"/>
          </p:cNvPicPr>
          <p:nvPr/>
        </p:nvPicPr>
        <p:blipFill>
          <a:blip r:embed="rId2" cstate="print"/>
          <a:srcRect l="6851" t="7354" r="7855" b="2941"/>
          <a:stretch>
            <a:fillRect/>
          </a:stretch>
        </p:blipFill>
        <p:spPr bwMode="auto">
          <a:xfrm>
            <a:off x="1295400" y="1371600"/>
            <a:ext cx="6477000" cy="464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1.jpg"/>
          <p:cNvPicPr>
            <a:picLocks noChangeAspect="1"/>
          </p:cNvPicPr>
          <p:nvPr/>
        </p:nvPicPr>
        <p:blipFill>
          <a:blip r:embed="rId2" cstate="print"/>
          <a:srcRect l="5353" t="3922" r="5430" b="7168"/>
          <a:stretch>
            <a:fillRect/>
          </a:stretch>
        </p:blipFill>
        <p:spPr>
          <a:xfrm>
            <a:off x="838200" y="914400"/>
            <a:ext cx="7620000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02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036" t="3570" r="5137" b="4762"/>
          <a:stretch>
            <a:fillRect/>
          </a:stretch>
        </p:blipFill>
        <p:spPr>
          <a:xfrm>
            <a:off x="609600" y="685800"/>
            <a:ext cx="7772400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img_0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000" t="4393" r="7501" b="6642"/>
          <a:stretch>
            <a:fillRect/>
          </a:stretch>
        </p:blipFill>
        <p:spPr>
          <a:xfrm>
            <a:off x="457200" y="457200"/>
            <a:ext cx="8001000" cy="6172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 descr="img_0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765" t="2794" r="5654" b="7823"/>
          <a:stretch>
            <a:fillRect/>
          </a:stretch>
        </p:blipFill>
        <p:spPr>
          <a:xfrm>
            <a:off x="502444" y="783077"/>
            <a:ext cx="8027194" cy="54653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3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700" t="4054" r="5240" b="8108"/>
          <a:stretch>
            <a:fillRect/>
          </a:stretch>
        </p:blipFill>
        <p:spPr>
          <a:xfrm>
            <a:off x="1066800" y="762000"/>
            <a:ext cx="7010400" cy="4953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3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231" t="5334" r="7300" b="5334"/>
          <a:stretch>
            <a:fillRect/>
          </a:stretch>
        </p:blipFill>
        <p:spPr>
          <a:xfrm>
            <a:off x="1295400" y="762000"/>
            <a:ext cx="67818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335</TotalTime>
  <Words>6</Words>
  <Application>Microsoft Office PowerPoint</Application>
  <PresentationFormat>On-screen Show (4:3)</PresentationFormat>
  <Paragraphs>2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Foundry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kathy</dc:creator>
  <cp:lastModifiedBy>kathy</cp:lastModifiedBy>
  <cp:revision>58</cp:revision>
  <dcterms:created xsi:type="dcterms:W3CDTF">2009-09-19T15:33:50Z</dcterms:created>
  <dcterms:modified xsi:type="dcterms:W3CDTF">2014-10-18T13:30:10Z</dcterms:modified>
</cp:coreProperties>
</file>