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BFB75-4A20-45CE-B3BF-8019344CBF3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94F63-D4BE-49AE-8039-0C77AE942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BFB75-4A20-45CE-B3BF-8019344CBF3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94F63-D4BE-49AE-8039-0C77AE942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BFB75-4A20-45CE-B3BF-8019344CBF3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94F63-D4BE-49AE-8039-0C77AE942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BFB75-4A20-45CE-B3BF-8019344CBF3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94F63-D4BE-49AE-8039-0C77AE942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BFB75-4A20-45CE-B3BF-8019344CBF3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94F63-D4BE-49AE-8039-0C77AE942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BFB75-4A20-45CE-B3BF-8019344CBF3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94F63-D4BE-49AE-8039-0C77AE942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BFB75-4A20-45CE-B3BF-8019344CBF3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94F63-D4BE-49AE-8039-0C77AE942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BFB75-4A20-45CE-B3BF-8019344CBF3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94F63-D4BE-49AE-8039-0C77AE942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BFB75-4A20-45CE-B3BF-8019344CBF3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94F63-D4BE-49AE-8039-0C77AE942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BFB75-4A20-45CE-B3BF-8019344CBF3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94F63-D4BE-49AE-8039-0C77AE942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5DBFB75-4A20-45CE-B3BF-8019344CBF3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6594F63-D4BE-49AE-8039-0C77AE942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DBFB75-4A20-45CE-B3BF-8019344CBF31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6594F63-D4BE-49AE-8039-0C77AE942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 Who This Is?</a:t>
            </a:r>
            <a:endParaRPr lang="en-US" dirty="0"/>
          </a:p>
        </p:txBody>
      </p:sp>
      <p:pic>
        <p:nvPicPr>
          <p:cNvPr id="1026" name="Picture 2" descr="C:\Users\kathywarnes\Pictures\ecorsepictures,familypictures,rowingclubpictures\ecorsehistory,family,histroy,rowingclubpictures\ecorsehistorypictures\scan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5349" y="1784350"/>
            <a:ext cx="54905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hywarnes\Pictures\ecorsepictures,familypictures,rowingclubpictures\ecorsehistory,family,histroy,rowingclubpictures\ecorsehistorypictures\scan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982" y="1784350"/>
            <a:ext cx="566323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thywarnes\Desktop\johndugu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hywarnes\Pictures\ecorsepictures,familypictures,rowingclubpictures\ecorsehistory,family,histroy,rowingclubpictures\ecorsehistorypictures\scan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312494"/>
            <a:ext cx="7620000" cy="6110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hywarnes\Pictures\ecorsepictures,familypictures,rowingclubpictures\ecorsehistory,family,histroy,rowingclubpictures\ecorsehistorypictures\scan0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449511" cy="6029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hywarnes\Pictures\ecorsepictures,familypictures,rowingclubpictures\ecorsehistory,family,histroy,rowingclubpictures\ecorsehistorypictures\scan0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8474" y="685800"/>
            <a:ext cx="4426964" cy="562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hywarnes\Pictures\ecorsepictures,familypictures,rowingclubpictures\ecorsehistory,family,histroy,rowingclubpictures\ecorsehistorypictures\scan0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364916" cy="591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hywarnes\Pictures\ecorsepictures,familypictures,rowingclubpictures\ecorsehistory,family,histroy,rowingclubpictures\ecorsehistorypictures\scan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848732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hywarnes\Pictures\ecorsepictures,familypictures,rowingclubpictures\ecorsehistory,family,histroy,rowingclubpictures\ecorsehistorypictures\scan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0265" y="1784350"/>
            <a:ext cx="564067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hywarnes\Pictures\ecorsepictures,familypictures,rowingclubpictures\ecorsehistory,family,histroy,rowingclubpictures\ecorsehistorypictures\scan0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919" y="1784350"/>
            <a:ext cx="371136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</TotalTime>
  <Words>7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</vt:lpstr>
      <vt:lpstr>Do You Know Who This 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kathywarnes</dc:creator>
  <cp:lastModifiedBy>kathy</cp:lastModifiedBy>
  <cp:revision>11</cp:revision>
  <dcterms:created xsi:type="dcterms:W3CDTF">2011-05-17T00:34:42Z</dcterms:created>
  <dcterms:modified xsi:type="dcterms:W3CDTF">2014-10-18T13:29:11Z</dcterms:modified>
</cp:coreProperties>
</file>